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6" r:id="rId6"/>
    <p:sldId id="259" r:id="rId7"/>
    <p:sldId id="267" r:id="rId8"/>
    <p:sldId id="261" r:id="rId9"/>
    <p:sldId id="262" r:id="rId10"/>
    <p:sldId id="263" r:id="rId11"/>
    <p:sldId id="268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16"/>
    <p:restoredTop sz="94658"/>
  </p:normalViewPr>
  <p:slideViewPr>
    <p:cSldViewPr snapToGrid="0">
      <p:cViewPr varScale="1">
        <p:scale>
          <a:sx n="120" d="100"/>
          <a:sy n="120" d="100"/>
        </p:scale>
        <p:origin x="5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7C9F0-504F-01A7-03DC-5A5B3F491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D06EA-D970-BBCB-6481-6BBEB40D3E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CA670-6DFE-E039-6178-A6EDBA65E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88D65-C427-7F18-90C1-369F025C6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2F0C8-9BDF-9999-9FEF-DEF67E848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4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94332-4356-AC79-DA88-65777A03D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1B857-B350-03F3-9613-CB3231DE58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5F923-4CE9-9385-07B1-7D7534474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494A9-1070-B37D-A82D-8ADF8FED5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42F94-CD7E-C159-EFC4-7332BC8C4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8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86FEF6-328B-2CED-F1FE-2E180CF545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65202B-34E1-09A0-6621-FF12A7107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71AF9-FD24-3693-760E-DA7643A5A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E47A7-931B-0246-2CAA-B5EC75E0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18D4F-BB75-D32B-D9BA-1985B86B4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1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6BAB-C3E7-40F3-6331-3B927FB06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FE5B4-8519-3373-9C17-8DB7C7896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656A1-0ED0-D34A-7FA1-5A8320C82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E902E-96D4-E514-8BA8-26DC0B96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DA069-C05F-49C0-7D70-E946AE88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54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85C4E-DBC7-0B2A-3389-492CD420C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AA42B-FE56-FBAB-EA40-6BBAB9F9FF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9FDBF3-58EC-50D8-E94F-B41BDB06B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0331C-C7BD-2680-CB4E-B812C967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7CF1D-1C86-59E8-C11F-595D66AAE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88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B7210-C134-2179-7742-1831B865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1181-8DF7-95FB-319E-54B5A67223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320150-5BC3-ADD5-829B-3C4130E60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A76CB1-373B-1769-C539-7320E614B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2B6EE-E4AB-2F02-989E-A6E8DC767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267C3-1808-648E-28CF-310DDEB4C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5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0652A-C752-051F-1D1B-E4EC68195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DF0C8-A329-7457-08A3-2D0B9DE621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18ECF4-19B8-D5B3-53E1-BEE1AD1F8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724F1-E4A8-7B1E-0DE2-91042488B9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CE54A1-C9CD-99AA-84F8-6EFD1D4E61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CAC963-68A0-DD30-0C25-44CF593B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B6495B-23CF-FF33-EDCD-B826A6120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CF6836-74A4-6BD5-6EB3-771D9BDD2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7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FF047-53E0-1374-F677-0860F1EF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33A62-B269-D38B-5459-9ACD1716A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5F65BE-222A-15BC-B1E3-487FB461C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15D62-E1E9-81D1-4EEC-09995326F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021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AAD1D7-C13F-4620-F36F-7EEF06834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BE8BBC-681E-A65B-F515-02BA2B80A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22776-2A58-6975-1BC9-F8219CFCB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5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EE3F0-F228-E19B-C743-5B6F8F1F3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89CD7-6C70-D0EF-B2B5-4AA20C55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946FAA-6368-594A-A9EC-DCCD355E3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87726-24E4-AFC2-1E92-993D84A09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80D025-7BB0-A5F7-9BF8-07023A64B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9542DC-EA39-0CFD-98FD-2100185DA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0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99131-B6A6-C4DC-59DE-FDC15FBC5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78BE79-72DF-6614-C41A-00D1DEBFB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C9F467-AF1B-8234-50F0-C1FF0702B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3860F-F15A-D361-A566-3D6D2F69F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588A9-9473-754D-B74B-27ACE004F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79A609-45C1-E99D-ED99-49F1E710D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82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CDAC08-FF15-BB70-66CA-3EC174539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7893CA-70A8-358A-EFB3-CD8715DED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A199B-3809-837A-81DE-C59D81AD0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DE49B5-8054-6240-A64A-0141D465665D}" type="datetimeFigureOut">
              <a:rPr lang="en-US" smtClean="0"/>
              <a:t>12/23/24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FAD49-0E82-D25B-9329-312D1DFAE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D9EDB-96D7-A4FF-8769-EE7A18BB85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CB9E90-6E43-434B-8F74-CC8D9FB78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4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6C7DAF5-E862-5D9B-74FD-86D0A367469A}"/>
              </a:ext>
            </a:extLst>
          </p:cNvPr>
          <p:cNvSpPr txBox="1"/>
          <p:nvPr/>
        </p:nvSpPr>
        <p:spPr>
          <a:xfrm>
            <a:off x="0" y="844875"/>
            <a:ext cx="12192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Alas! and Did My Savior Bleed </a:t>
            </a:r>
            <a:endParaRPr lang="en-US" sz="96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478B4F-EC5B-3EC9-4335-AE4D96918662}"/>
              </a:ext>
            </a:extLst>
          </p:cNvPr>
          <p:cNvSpPr txBox="1"/>
          <p:nvPr/>
        </p:nvSpPr>
        <p:spPr>
          <a:xfrm>
            <a:off x="-1" y="4187692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ISAAC WATTS (1707)</a:t>
            </a:r>
          </a:p>
        </p:txBody>
      </p:sp>
    </p:spTree>
    <p:extLst>
      <p:ext uri="{BB962C8B-B14F-4D97-AF65-F5344CB8AC3E}">
        <p14:creationId xmlns:p14="http://schemas.microsoft.com/office/powerpoint/2010/main" val="1830963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161BF9-D0A6-BDF9-1B5E-C8DE34086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4E0811-43BC-E506-B0BA-6AD5A77E1EB2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301BA4-7E9D-5225-7306-A4F3F924C9F5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But drops of tears can ne'er repay the debt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of love I owe.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119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2C25D4-61BD-D431-A13F-0DC9B7E40D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1DBFDF-811C-197D-0211-D8C0F9A203A8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0DCC90-733D-5E78-81EC-C6958A97C8EB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Here, Lord,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I give myself away;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'tis all that I can do.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840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8CD929-B7E1-EA86-5125-1E00EC49E0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301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4067EF-1D3E-313A-39CD-4BD8CB3D1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FFDAC55-93C9-5572-DDF0-607E424FB5CD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Alas! and did my Savior bleed? and did my Sovereign die?</a:t>
            </a:r>
            <a:endParaRPr lang="en-US" sz="88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571593-00E5-EE26-4AA7-C3D933840A5D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#1</a:t>
            </a:r>
          </a:p>
        </p:txBody>
      </p:sp>
    </p:spTree>
    <p:extLst>
      <p:ext uri="{BB962C8B-B14F-4D97-AF65-F5344CB8AC3E}">
        <p14:creationId xmlns:p14="http://schemas.microsoft.com/office/powerpoint/2010/main" val="2866678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81424D6-98A8-852F-7C38-78AF4C996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84B70AF-5376-27CF-7116-86AA225270F0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83BCBA-7D78-718E-CA87-443F3E0EFB48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Would he devote that sacred head for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sinners such as I?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25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FC63A08-63B2-3435-8C93-01E75BF86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0E92F1-9C69-0667-FD0B-5A6A64E04AFD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3AB269-4679-7611-75B6-E409E53A2B3A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Was it for crimes that I have done, he groaned upon the tree?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23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A78B71-26CF-C636-E5B3-E8B493DB8E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77BEDA-E71B-1D62-7546-32BE7719BDA4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#2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E7192D-AF17-89BB-376A-7740699024D6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Amazing pity! Grace unknown! And love beyond degree!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939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DFC08E-C285-987F-121B-7426259059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DB2EDD-6849-88F8-7EE2-AE477E90F6C0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32A5E3-4741-F2BA-CBBA-A8461FF6D2D1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Well might the sun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in darkness hide,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and shut its glories in,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563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08647C-71AF-E294-F55B-B138FB611D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0E891E-284A-D9A9-B903-28B4EEF8A582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9BC0E5-1C0C-D16A-9C07-B533437EA53F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when God, the mighty maker, died for his</a:t>
            </a:r>
          </a:p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own creature's sin.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95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100428-51B7-191C-8D85-FABEF72E3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412ED4-FB07-F6C3-9A92-3B9093B4171A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DC54F1-1D26-429D-49B1-F3DA615B87AB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Thus might I hide my blushing face while his dear cross appears;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526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36C453-6A9E-B7B9-7BAE-8B1C80F58D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7F7F80-F18B-1789-3655-667C56E0BCA7}"/>
              </a:ext>
            </a:extLst>
          </p:cNvPr>
          <p:cNvSpPr txBox="1"/>
          <p:nvPr/>
        </p:nvSpPr>
        <p:spPr>
          <a:xfrm>
            <a:off x="1" y="83526"/>
            <a:ext cx="12191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VERSE #4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CE3902-DF7F-DC38-A4A9-7E8C52F1FFA2}"/>
              </a:ext>
            </a:extLst>
          </p:cNvPr>
          <p:cNvSpPr txBox="1"/>
          <p:nvPr/>
        </p:nvSpPr>
        <p:spPr>
          <a:xfrm>
            <a:off x="0" y="1351508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i="0" dirty="0">
                <a:solidFill>
                  <a:schemeClr val="bg1"/>
                </a:solidFill>
                <a:effectLst/>
                <a:latin typeface="Charter" panose="02040503050506020203" pitchFamily="18" charset="0"/>
              </a:rPr>
              <a:t>dissolve my heart in thankfulness, and melt mine eyes to tears.</a:t>
            </a:r>
            <a:endParaRPr lang="en-US" sz="8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560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178</Words>
  <Application>Microsoft Macintosh PowerPoint</Application>
  <PresentationFormat>Widescreen</PresentationFormat>
  <Paragraphs>29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Charter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MCDONALD FAMILY FOUNDATION ADMIN</dc:creator>
  <cp:lastModifiedBy>MCDONALD FAMILY FOUNDATION ADMIN</cp:lastModifiedBy>
  <cp:revision>40</cp:revision>
  <dcterms:created xsi:type="dcterms:W3CDTF">2024-12-20T19:55:21Z</dcterms:created>
  <dcterms:modified xsi:type="dcterms:W3CDTF">2024-12-23T05:04:15Z</dcterms:modified>
</cp:coreProperties>
</file>