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7C9F0-504F-01A7-03DC-5A5B3F491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D06EA-D970-BBCB-6481-6BBEB40D3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CA670-6DFE-E039-6178-A6EDBA65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88D65-C427-7F18-90C1-369F025C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2F0C8-9BDF-9999-9FEF-DEF67E84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4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4332-4356-AC79-DA88-65777A03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1B857-B350-03F3-9613-CB3231DE5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5F923-4CE9-9385-07B1-7D753447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494A9-1070-B37D-A82D-8ADF8FED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42F94-CD7E-C159-EFC4-7332BC8C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8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6FEF6-328B-2CED-F1FE-2E180CF54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5202B-34E1-09A0-6621-FF12A7107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71AF9-FD24-3693-760E-DA7643A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47A7-931B-0246-2CAA-B5EC75E0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18D4F-BB75-D32B-D9BA-1985B86B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1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6BAB-C3E7-40F3-6331-3B927FB0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FE5B4-8519-3373-9C17-8DB7C7896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56A1-0ED0-D34A-7FA1-5A8320C8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E902E-96D4-E514-8BA8-26DC0B96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DA069-C05F-49C0-7D70-E946AE88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5C4E-DBC7-0B2A-3389-492CD420C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AA42B-FE56-FBAB-EA40-6BBAB9F9F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FDBF3-58EC-50D8-E94F-B41BDB06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0331C-C7BD-2680-CB4E-B812C967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7CF1D-1C86-59E8-C11F-595D66AA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8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7210-C134-2179-7742-1831B865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1181-8DF7-95FB-319E-54B5A6722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20150-5BC3-ADD5-829B-3C4130E60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76CB1-373B-1769-C539-7320E614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2B6EE-E4AB-2F02-989E-A6E8DC76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267C3-1808-648E-28CF-310DDEB4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5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0652A-C752-051F-1D1B-E4EC68195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DF0C8-A329-7457-08A3-2D0B9DE62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8ECF4-19B8-D5B3-53E1-BEE1AD1F8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724F1-E4A8-7B1E-0DE2-91042488B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E54A1-C9CD-99AA-84F8-6EFD1D4E6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AC963-68A0-DD30-0C25-44CF593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B6495B-23CF-FF33-EDCD-B826A612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CF6836-74A4-6BD5-6EB3-771D9BDD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7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F047-53E0-1374-F677-0860F1EF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33A62-B269-D38B-5459-9ACD1716A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F65BE-222A-15BC-B1E3-487FB461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15D62-E1E9-81D1-4EEC-09995326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AAD1D7-C13F-4620-F36F-7EEF06834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E8BBC-681E-A65B-F515-02BA2B80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22776-2A58-6975-1BC9-F8219CFC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E3F0-F228-E19B-C743-5B6F8F1F3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89CD7-6C70-D0EF-B2B5-4AA20C55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46FAA-6368-594A-A9EC-DCCD355E3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87726-24E4-AFC2-1E92-993D84A0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0D025-7BB0-A5F7-9BF8-07023A64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542DC-EA39-0CFD-98FD-2100185D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0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9131-B6A6-C4DC-59DE-FDC15FBC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8BE79-72DF-6614-C41A-00D1DEBFB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9F467-AF1B-8234-50F0-C1FF0702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3860F-F15A-D361-A566-3D6D2F6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588A9-9473-754D-B74B-27ACE004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9A609-45C1-E99D-ED99-49F1E710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DAC08-FF15-BB70-66CA-3EC174539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893CA-70A8-358A-EFB3-CD8715DED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A199B-3809-837A-81DE-C59D81AD0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FAD49-0E82-D25B-9329-312D1DFAE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D9EDB-96D7-A4FF-8769-EE7A18BB8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C7DAF5-E862-5D9B-74FD-86D0A367469A}"/>
              </a:ext>
            </a:extLst>
          </p:cNvPr>
          <p:cNvSpPr txBox="1"/>
          <p:nvPr/>
        </p:nvSpPr>
        <p:spPr>
          <a:xfrm>
            <a:off x="0" y="1566952"/>
            <a:ext cx="12192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Just As I Am</a:t>
            </a:r>
            <a:endParaRPr lang="en-US" sz="115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AE6D3-5867-B671-BEBA-C175F82893DC}"/>
              </a:ext>
            </a:extLst>
          </p:cNvPr>
          <p:cNvSpPr txBox="1"/>
          <p:nvPr/>
        </p:nvSpPr>
        <p:spPr>
          <a:xfrm>
            <a:off x="0" y="3661031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CHARLOTTE ELLIOT (1836)</a:t>
            </a:r>
          </a:p>
        </p:txBody>
      </p:sp>
    </p:spTree>
    <p:extLst>
      <p:ext uri="{BB962C8B-B14F-4D97-AF65-F5344CB8AC3E}">
        <p14:creationId xmlns:p14="http://schemas.microsoft.com/office/powerpoint/2010/main" val="183096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8CD929-B7E1-EA86-5125-1E00EC49E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01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4067EF-1D3E-313A-39CD-4BD8CB3D1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FDAC55-93C9-5572-DDF0-607E424FB5CD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Just as I </a:t>
            </a:r>
            <a:r>
              <a:rPr lang="en-US" sz="8800" dirty="0">
                <a:solidFill>
                  <a:schemeClr val="bg1"/>
                </a:solidFill>
                <a:latin typeface="Charter" panose="02040503050506020203" pitchFamily="18" charset="0"/>
              </a:rPr>
              <a:t>a</a:t>
            </a: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m,</a:t>
            </a:r>
          </a:p>
          <a:p>
            <a:pPr algn="ctr"/>
            <a:r>
              <a:rPr lang="en-US" sz="8800" dirty="0">
                <a:solidFill>
                  <a:schemeClr val="bg1"/>
                </a:solidFill>
                <a:latin typeface="Charter" panose="02040503050506020203" pitchFamily="18" charset="0"/>
              </a:rPr>
              <a:t>without one plea</a:t>
            </a:r>
          </a:p>
          <a:p>
            <a:pPr algn="ctr"/>
            <a:r>
              <a:rPr lang="en-US" sz="8800" dirty="0">
                <a:solidFill>
                  <a:schemeClr val="bg1"/>
                </a:solidFill>
                <a:latin typeface="Charter" panose="02040503050506020203" pitchFamily="18" charset="0"/>
              </a:rPr>
              <a:t>but that thy blood</a:t>
            </a:r>
          </a:p>
          <a:p>
            <a:pPr algn="ctr"/>
            <a:r>
              <a:rPr lang="en-US" sz="8800" dirty="0">
                <a:solidFill>
                  <a:schemeClr val="bg1"/>
                </a:solidFill>
                <a:latin typeface="Charter" panose="02040503050506020203" pitchFamily="18" charset="0"/>
              </a:rPr>
              <a:t>was shed for me,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8A6077-0EA2-0FF4-1260-122FC8EBF082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</p:spTree>
    <p:extLst>
      <p:ext uri="{BB962C8B-B14F-4D97-AF65-F5344CB8AC3E}">
        <p14:creationId xmlns:p14="http://schemas.microsoft.com/office/powerpoint/2010/main" val="286667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1424D6-98A8-852F-7C38-78AF4C996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A9C1E9-2148-7CA3-FD93-17181F433284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  <a:latin typeface="Charter" panose="02040503050506020203" pitchFamily="18" charset="0"/>
              </a:rPr>
              <a:t>a</a:t>
            </a: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nd that thou </a:t>
            </a:r>
            <a:r>
              <a:rPr lang="en-US" sz="8800" i="0" dirty="0" err="1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bidds’t</a:t>
            </a: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 </a:t>
            </a:r>
          </a:p>
          <a:p>
            <a:pPr algn="ctr"/>
            <a:r>
              <a:rPr lang="en-US" sz="8800" dirty="0">
                <a:solidFill>
                  <a:schemeClr val="bg1"/>
                </a:solidFill>
                <a:latin typeface="Charter" panose="02040503050506020203" pitchFamily="18" charset="0"/>
              </a:rPr>
              <a:t>m</a:t>
            </a: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e come to thee,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Lamb of God,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I come, I come.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260133-CA17-8A39-E060-9524BB61629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</p:spTree>
    <p:extLst>
      <p:ext uri="{BB962C8B-B14F-4D97-AF65-F5344CB8AC3E}">
        <p14:creationId xmlns:p14="http://schemas.microsoft.com/office/powerpoint/2010/main" val="423625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DFC08E-C285-987F-121B-742625905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E9DDA2-E788-9242-FC9E-338D8BA6E3E7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Just as I am,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and waiting not</a:t>
            </a:r>
            <a:b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</a:b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to rid my soul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of one dark blot,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2E0137-4DEC-47ED-B114-F1908A05A7C8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</p:spTree>
    <p:extLst>
      <p:ext uri="{BB962C8B-B14F-4D97-AF65-F5344CB8AC3E}">
        <p14:creationId xmlns:p14="http://schemas.microsoft.com/office/powerpoint/2010/main" val="210556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C63A08-63B2-3435-8C93-01E75BF86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CBC5A1-38A9-B46B-2F24-5E42CAB0FBC1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to thee, whose blood can cleanse each spot,</a:t>
            </a:r>
            <a:b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</a:b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Lamb of God,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I come, I come.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82DBA2-4D8B-5319-A8D9-733D2C4650AB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</p:spTree>
    <p:extLst>
      <p:ext uri="{BB962C8B-B14F-4D97-AF65-F5344CB8AC3E}">
        <p14:creationId xmlns:p14="http://schemas.microsoft.com/office/powerpoint/2010/main" val="374823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00428-51B7-191C-8D85-FABEF72E3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587C6B-DFAD-263A-483E-EF0B214E2D57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Just as I am,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though tossed about</a:t>
            </a:r>
            <a:b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</a:b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with many a conflict, many a doubt,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A55AA5-B420-0849-86AB-E06FE40535E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</p:spTree>
    <p:extLst>
      <p:ext uri="{BB962C8B-B14F-4D97-AF65-F5344CB8AC3E}">
        <p14:creationId xmlns:p14="http://schemas.microsoft.com/office/powerpoint/2010/main" val="425052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36C453-6A9E-B7B9-7BAE-8B1C80F5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D8B588-6F45-92E7-5E3E-761CF4D07BF1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 err="1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fightings</a:t>
            </a: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 and fears within, without,</a:t>
            </a:r>
            <a:b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</a:b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Lamb of God,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I come, I come.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8AEDDF-4E35-4E6E-85B8-5B80BE97FBBA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</p:spTree>
    <p:extLst>
      <p:ext uri="{BB962C8B-B14F-4D97-AF65-F5344CB8AC3E}">
        <p14:creationId xmlns:p14="http://schemas.microsoft.com/office/powerpoint/2010/main" val="172956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161BF9-D0A6-BDF9-1B5E-C8DE34086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E9B130-84DE-C2F8-130C-247463550D05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prstClr val="white"/>
                </a:solidFill>
                <a:latin typeface="Charter" panose="02040503050506020203" pitchFamily="18" charset="0"/>
              </a:rPr>
              <a:t>J</a:t>
            </a:r>
            <a:r>
              <a:rPr kumimoji="0" lang="en-US" sz="8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ust</a:t>
            </a:r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 as I am,</a:t>
            </a:r>
          </a:p>
          <a:p>
            <a:pPr algn="ctr"/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thou wilt receive,</a:t>
            </a:r>
            <a:b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</a:br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wilt welcome, pardon, cleanse, relieve;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3C20D7-83B7-35A7-E93B-39D7D1E630CC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#4</a:t>
            </a:r>
          </a:p>
        </p:txBody>
      </p:sp>
    </p:spTree>
    <p:extLst>
      <p:ext uri="{BB962C8B-B14F-4D97-AF65-F5344CB8AC3E}">
        <p14:creationId xmlns:p14="http://schemas.microsoft.com/office/powerpoint/2010/main" val="187811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3472C-C56B-B448-A8B1-BB5BA940D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BCD637-5F07-CC15-1DA9-0924B32D8CE6}"/>
              </a:ext>
            </a:extLst>
          </p:cNvPr>
          <p:cNvSpPr txBox="1"/>
          <p:nvPr/>
        </p:nvSpPr>
        <p:spPr>
          <a:xfrm>
            <a:off x="0" y="6744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because thy promise</a:t>
            </a:r>
          </a:p>
          <a:p>
            <a:pPr algn="ctr"/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I believe,</a:t>
            </a:r>
            <a:b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</a:br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O Lamb of God,</a:t>
            </a:r>
          </a:p>
          <a:p>
            <a:pPr algn="ctr"/>
            <a:r>
              <a:rPr kumimoji="0" 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arter" panose="02040503050506020203" pitchFamily="18" charset="0"/>
                <a:ea typeface="+mn-ea"/>
                <a:cs typeface="+mn-cs"/>
              </a:rPr>
              <a:t>I come, I come.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CD385B-92AC-FFAE-B081-18039CD48B24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Aptos" panose="020B0004020202020204" pitchFamily="34" charset="0"/>
              </a:rPr>
              <a:t>VERSE #4</a:t>
            </a:r>
            <a:endParaRPr lang="en-US" sz="24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97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184</Words>
  <Application>Microsoft Macintosh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Charter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MCDONALD FAMILY FOUNDATION ADMIN</dc:creator>
  <cp:lastModifiedBy>MCDONALD FAMILY FOUNDATION ADMIN</cp:lastModifiedBy>
  <cp:revision>12</cp:revision>
  <dcterms:created xsi:type="dcterms:W3CDTF">2024-12-20T19:55:21Z</dcterms:created>
  <dcterms:modified xsi:type="dcterms:W3CDTF">2024-12-22T20:54:11Z</dcterms:modified>
</cp:coreProperties>
</file>